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8" r:id="rId1"/>
  </p:sldMasterIdLst>
  <p:sldIdLst>
    <p:sldId id="256" r:id="rId2"/>
    <p:sldId id="257" r:id="rId3"/>
    <p:sldId id="259" r:id="rId4"/>
    <p:sldId id="258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 snapToGrid="0">
      <p:cViewPr varScale="1">
        <p:scale>
          <a:sx n="75" d="100"/>
          <a:sy n="75" d="100"/>
        </p:scale>
        <p:origin x="-54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0307-B85C-446A-8EF0-0407D435D787}" type="datetimeFigureOut">
              <a:rPr lang="en-US" smtClean="0"/>
              <a:t>4/8/2021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984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F52CC-F3D9-41D4-BCE4-C208E61A3F31}" type="datetimeFigureOut">
              <a:rPr lang="en-US" smtClean="0"/>
              <a:t>4/8/2021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67834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F52CC-F3D9-41D4-BCE4-C208E61A3F31}" type="datetimeFigureOut">
              <a:rPr lang="en-US" smtClean="0"/>
              <a:t>4/8/2021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55992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F52CC-F3D9-41D4-BCE4-C208E61A3F31}" type="datetimeFigureOut">
              <a:rPr lang="en-US" smtClean="0"/>
              <a:t>4/8/2021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108233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F52CC-F3D9-41D4-BCE4-C208E61A3F31}" type="datetimeFigureOut">
              <a:rPr lang="en-US" smtClean="0"/>
              <a:t>4/8/2021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02449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F52CC-F3D9-41D4-BCE4-C208E61A3F31}" type="datetimeFigureOut">
              <a:rPr lang="en-US" smtClean="0"/>
              <a:t>4/8/2021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28602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F52CC-F3D9-41D4-BCE4-C208E61A3F31}" type="datetimeFigureOut">
              <a:rPr lang="en-US" smtClean="0"/>
              <a:t>4/8/2021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5942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E2CC-454D-4466-AC55-B86DA0A87BAE}" type="datetimeFigureOut">
              <a:rPr lang="en-US" smtClean="0"/>
              <a:t>4/8/2021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2826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647B1BF-4039-460D-A637-65428CBD720E}" type="datetimeFigureOut">
              <a:rPr lang="en-US" smtClean="0"/>
              <a:t>4/8/2021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782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9ACE-9343-4EBE-B5CA-AEA240A1DC53}" type="datetimeFigureOut">
              <a:rPr lang="en-US" smtClean="0"/>
              <a:t>4/8/2021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822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0F7B-89C5-4DF7-A309-6263220147D4}" type="datetimeFigureOut">
              <a:rPr lang="en-US" smtClean="0"/>
              <a:t>4/8/2021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463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95DE-FD64-4606-AE61-EC1136867CC6}" type="datetimeFigureOut">
              <a:rPr lang="en-US" smtClean="0"/>
              <a:t>4/8/2021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564432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0BBD-30FE-4CF1-900A-0C45149F8AF8}" type="datetimeFigureOut">
              <a:rPr lang="en-US" smtClean="0"/>
              <a:t>4/8/2021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916026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5F7F-3E81-4C65-A4D1-CB62D5B9DB91}" type="datetimeFigureOut">
              <a:rPr lang="en-US" smtClean="0"/>
              <a:t>4/8/2021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121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CC86-1672-4627-AEFE-EC5485C73905}" type="datetimeFigureOut">
              <a:rPr lang="en-US" smtClean="0"/>
              <a:t>4/8/2021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584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B01F-D966-4C62-B900-0BE008A90C98}" type="datetimeFigureOut">
              <a:rPr lang="en-US" smtClean="0"/>
              <a:t>4/8/2021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495443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A0EA-7DC7-4964-BB97-B173EF3B859A}" type="datetimeFigureOut">
              <a:rPr lang="en-US" smtClean="0"/>
              <a:t>4/8/2021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032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F52CC-F3D9-41D4-BCE4-C208E61A3F31}" type="datetimeFigureOut">
              <a:rPr lang="en-US" smtClean="0"/>
              <a:t>4/8/2021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917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  <p:sldLayoutId id="2147483804" r:id="rId16"/>
    <p:sldLayoutId id="2147483805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1%20&#1074;&#1080;&#1076;&#1077;&#1086;.mp4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2%20&#1074;&#1080;&#1076;&#1077;&#1086;.mp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shareslide.ru/img/tmb/8/713748/5acb7bf418e6174b24fce386f2c092c3-800x.jpg">
            <a:extLst>
              <a:ext uri="{FF2B5EF4-FFF2-40B4-BE49-F238E27FC236}">
                <a16:creationId xmlns="" xmlns:a16="http://schemas.microsoft.com/office/drawing/2014/main" id="{1AE40D4F-6BC4-4741-9F2B-B7767F57C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В Костромской области выберут лучшую дружину юных пожарных для участия в  общероссийском конкурсе - Портал детской безопасности МЧС России  Спас-Экстрим">
            <a:extLst>
              <a:ext uri="{FF2B5EF4-FFF2-40B4-BE49-F238E27FC236}">
                <a16:creationId xmlns="" xmlns:a16="http://schemas.microsoft.com/office/drawing/2014/main" id="{213ECB93-CBD0-4E42-89E3-DF6CF32B4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76" y="1256489"/>
            <a:ext cx="3074726" cy="270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EF9646A-8213-46DC-A917-6062DBE13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45094" y="534712"/>
            <a:ext cx="8144134" cy="1373070"/>
          </a:xfrm>
        </p:spPr>
        <p:txBody>
          <a:bodyPr/>
          <a:lstStyle/>
          <a:p>
            <a:r>
              <a:rPr lang="ru-RU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занятия: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840D66E9-7088-41E8-83A5-7A6C2D2C23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015468" y="149339"/>
            <a:ext cx="13144206" cy="111768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Детское объединение «Дружина юных пожарных»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D0CA178F-8BDD-42B8-BDF7-E7E89854A61A}"/>
              </a:ext>
            </a:extLst>
          </p:cNvPr>
          <p:cNvSpPr txBox="1">
            <a:spLocks/>
          </p:cNvSpPr>
          <p:nvPr/>
        </p:nvSpPr>
        <p:spPr>
          <a:xfrm>
            <a:off x="3889549" y="1878036"/>
            <a:ext cx="8144134" cy="18499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«Знакомство с</a:t>
            </a:r>
          </a:p>
          <a:p>
            <a:pPr algn="l"/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деятельностью юных пожарных»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AEA391F-C0ED-4F7E-96B0-6B69A87B9D82}"/>
              </a:ext>
            </a:extLst>
          </p:cNvPr>
          <p:cNvSpPr txBox="1"/>
          <p:nvPr/>
        </p:nvSpPr>
        <p:spPr>
          <a:xfrm>
            <a:off x="3889549" y="3785819"/>
            <a:ext cx="5439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дополнительного образования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Хохлова Ольга Леонидовна</a:t>
            </a:r>
          </a:p>
        </p:txBody>
      </p:sp>
    </p:spTree>
    <p:extLst>
      <p:ext uri="{BB962C8B-B14F-4D97-AF65-F5344CB8AC3E}">
        <p14:creationId xmlns:p14="http://schemas.microsoft.com/office/powerpoint/2010/main" val="2069146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shareslide.ru/img/tmb/8/713748/5acb7bf418e6174b24fce386f2c092c3-800x.jpg">
            <a:extLst>
              <a:ext uri="{FF2B5EF4-FFF2-40B4-BE49-F238E27FC236}">
                <a16:creationId xmlns="" xmlns:a16="http://schemas.microsoft.com/office/drawing/2014/main" id="{186D0F90-49CE-4508-9A56-86A736EC3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8801E41-2AC9-4A43-8D36-0EF3018BCE3D}"/>
              </a:ext>
            </a:extLst>
          </p:cNvPr>
          <p:cNvSpPr txBox="1"/>
          <p:nvPr/>
        </p:nvSpPr>
        <p:spPr>
          <a:xfrm>
            <a:off x="537882" y="375771"/>
            <a:ext cx="108293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занятия: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игровой форме познакомиться с деятельностью юных пожарных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0B44128-D174-47F7-A72A-5880DB1F8044}"/>
              </a:ext>
            </a:extLst>
          </p:cNvPr>
          <p:cNvSpPr txBox="1"/>
          <p:nvPr/>
        </p:nvSpPr>
        <p:spPr>
          <a:xfrm>
            <a:off x="537881" y="1519724"/>
            <a:ext cx="1027428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Познакомиться с правилами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пожарной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 и действиями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пожаре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Развить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творческий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 учащихся, умение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работать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команде, коммуникативные умения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мотивацию к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дальнейшему обучению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ДЮП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148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shareslide.ru/img/tmb/8/713748/5acb7bf418e6174b24fce386f2c092c3-800x.jpg">
            <a:extLst>
              <a:ext uri="{FF2B5EF4-FFF2-40B4-BE49-F238E27FC236}">
                <a16:creationId xmlns="" xmlns:a16="http://schemas.microsoft.com/office/drawing/2014/main" id="{5EE2DB20-B8BA-4DA8-B55A-161BA632A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8801E41-2AC9-4A43-8D36-0EF3018BCE3D}"/>
              </a:ext>
            </a:extLst>
          </p:cNvPr>
          <p:cNvSpPr txBox="1"/>
          <p:nvPr/>
        </p:nvSpPr>
        <p:spPr>
          <a:xfrm>
            <a:off x="537882" y="109071"/>
            <a:ext cx="10829365" cy="6509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Алгоритм:</a:t>
            </a:r>
          </a:p>
          <a:p>
            <a:pPr marL="457200" indent="-457200">
              <a:buAutoNum type="arabicPeriod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Просмотрите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мультфильм –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минуты</a:t>
            </a:r>
          </a:p>
          <a:p>
            <a:pPr marL="457200" indent="-457200">
              <a:buAutoNum type="arabicPeriod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Проанализируйте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содержание (подумайте, о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нем идет речь,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какие правила пожарной безопасности показаны в сюжете –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минуты</a:t>
            </a:r>
          </a:p>
          <a:p>
            <a:pPr marL="457200" indent="-457200">
              <a:buAutoNum type="arabicPeriod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Распределите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 собой роли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минута</a:t>
            </a:r>
          </a:p>
          <a:p>
            <a:pPr marL="457200" indent="-457200">
              <a:buAutoNum type="arabicPeriod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Пропишите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 для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своего персонажа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минут</a:t>
            </a:r>
          </a:p>
          <a:p>
            <a:pPr marL="457200" indent="-457200">
              <a:buAutoNum type="arabicPeriod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Обсудите в команде текст, написанный для каждого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персонажа и общий сценарий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минуты</a:t>
            </a:r>
          </a:p>
          <a:p>
            <a:pPr marL="514350" indent="-514350">
              <a:buAutoNum type="arabicPeriod" startAt="6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Проведите репетицию по озвучиванию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мультфильма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минуты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 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Продемонстрируйте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–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минуты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2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shareslide.ru/img/tmb/8/713748/5acb7bf418e6174b24fce386f2c092c3-800x.jpg">
            <a:extLst>
              <a:ext uri="{FF2B5EF4-FFF2-40B4-BE49-F238E27FC236}">
                <a16:creationId xmlns="" xmlns:a16="http://schemas.microsoft.com/office/drawing/2014/main" id="{BB22CF69-8C3A-4B93-BA95-96BBB6C8D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F98F732-CC21-42EE-803E-1206E4BA8318}"/>
              </a:ext>
            </a:extLst>
          </p:cNvPr>
          <p:cNvSpPr txBox="1"/>
          <p:nvPr/>
        </p:nvSpPr>
        <p:spPr>
          <a:xfrm>
            <a:off x="726979" y="4142494"/>
            <a:ext cx="1138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hlinkClick r:id="rId3" action="ppaction://hlinkfile"/>
              </a:rPr>
              <a:t>Синие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921145A-6B07-4443-AC8E-3F391F36661F}"/>
              </a:ext>
            </a:extLst>
          </p:cNvPr>
          <p:cNvSpPr txBox="1"/>
          <p:nvPr/>
        </p:nvSpPr>
        <p:spPr>
          <a:xfrm>
            <a:off x="6415380" y="4131628"/>
            <a:ext cx="2483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hlinkClick r:id="rId4" action="ppaction://hlinkfile"/>
              </a:rPr>
              <a:t>Оранжевые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DEF3017-73AC-4798-8915-F9D16719F6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979" y="1066801"/>
            <a:ext cx="4961422" cy="286870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E6F78D4-B84B-45C8-B46C-903BA27008D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798"/>
          <a:stretch/>
        </p:blipFill>
        <p:spPr>
          <a:xfrm>
            <a:off x="6415380" y="1066801"/>
            <a:ext cx="4961422" cy="286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54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shareslide.ru/img/tmb/8/713748/5acb7bf418e6174b24fce386f2c092c3-800x.jpg">
            <a:extLst>
              <a:ext uri="{FF2B5EF4-FFF2-40B4-BE49-F238E27FC236}">
                <a16:creationId xmlns="" xmlns:a16="http://schemas.microsoft.com/office/drawing/2014/main" id="{AB72EA1B-ABE4-4B51-8DF2-787EA954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082DAED-9AC8-423A-AD8D-89B60A75AB80}"/>
              </a:ext>
            </a:extLst>
          </p:cNvPr>
          <p:cNvSpPr txBox="1"/>
          <p:nvPr/>
        </p:nvSpPr>
        <p:spPr>
          <a:xfrm>
            <a:off x="548916" y="1586063"/>
            <a:ext cx="93412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работу</a:t>
            </a:r>
            <a:r>
              <a:rPr lang="ru-RU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ru-RU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скорой встречи!</a:t>
            </a:r>
            <a:endParaRPr lang="ru-RU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25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82</TotalTime>
  <Words>153</Words>
  <Application>Microsoft Office PowerPoint</Application>
  <PresentationFormat>Произвольный</PresentationFormat>
  <Paragraphs>27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Берлин</vt:lpstr>
      <vt:lpstr>Тема занятия: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занятия:</dc:title>
  <dc:creator>Хохлов Антон</dc:creator>
  <cp:lastModifiedBy>Ольга</cp:lastModifiedBy>
  <cp:revision>15</cp:revision>
  <dcterms:created xsi:type="dcterms:W3CDTF">2021-04-07T14:53:28Z</dcterms:created>
  <dcterms:modified xsi:type="dcterms:W3CDTF">2021-04-08T02:12:38Z</dcterms:modified>
</cp:coreProperties>
</file>